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8"/>
  </p:notesMasterIdLst>
  <p:handoutMasterIdLst>
    <p:handoutMasterId r:id="rId29"/>
  </p:handoutMasterIdLst>
  <p:sldIdLst>
    <p:sldId id="257" r:id="rId5"/>
    <p:sldId id="271" r:id="rId6"/>
    <p:sldId id="285" r:id="rId7"/>
    <p:sldId id="288" r:id="rId8"/>
    <p:sldId id="295" r:id="rId9"/>
    <p:sldId id="291" r:id="rId10"/>
    <p:sldId id="302" r:id="rId11"/>
    <p:sldId id="292" r:id="rId12"/>
    <p:sldId id="297" r:id="rId13"/>
    <p:sldId id="303" r:id="rId14"/>
    <p:sldId id="282" r:id="rId15"/>
    <p:sldId id="286" r:id="rId16"/>
    <p:sldId id="287" r:id="rId17"/>
    <p:sldId id="284" r:id="rId18"/>
    <p:sldId id="274" r:id="rId19"/>
    <p:sldId id="299" r:id="rId20"/>
    <p:sldId id="305" r:id="rId21"/>
    <p:sldId id="294" r:id="rId22"/>
    <p:sldId id="298" r:id="rId23"/>
    <p:sldId id="289" r:id="rId24"/>
    <p:sldId id="273" r:id="rId25"/>
    <p:sldId id="290" r:id="rId26"/>
    <p:sldId id="258" r:id="rId27"/>
  </p:sldIdLst>
  <p:sldSz cx="12192000" cy="6858000"/>
  <p:notesSz cx="6858000" cy="9144000"/>
  <p:defaultTextStyle>
    <a:defPPr rtl="0"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>
      <p:cViewPr varScale="1">
        <p:scale>
          <a:sx n="85" d="100"/>
          <a:sy n="85" d="100"/>
        </p:scale>
        <p:origin x="18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0" d="100"/>
          <a:sy n="90" d="100"/>
        </p:scale>
        <p:origin x="377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ен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bg-BG" dirty="0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36C654F-BABA-4CF3-831A-B775F9510FF9}" type="datetime1">
              <a:rPr lang="bg-BG" smtClean="0"/>
              <a:t>31.5.2024 г.</a:t>
            </a:fld>
            <a:endParaRPr lang="bg-BG" dirty="0"/>
          </a:p>
        </p:txBody>
      </p:sp>
      <p:sp>
        <p:nvSpPr>
          <p:cNvPr id="4" name="Контейнер за долен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bg-BG" dirty="0"/>
          </a:p>
        </p:txBody>
      </p:sp>
      <p:sp>
        <p:nvSpPr>
          <p:cNvPr id="5" name="Контейнер за номер на слайд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50AD62A-9EE1-43E3-A7E5-D268F71DF3EB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43644828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ен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bg-BG" dirty="0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1D8FE72-880F-4621-B695-D864306870AD}" type="datetime1">
              <a:rPr lang="bg-BG" smtClean="0"/>
              <a:t>31.5.2024 г.</a:t>
            </a:fld>
            <a:endParaRPr lang="bg-BG" dirty="0"/>
          </a:p>
        </p:txBody>
      </p:sp>
      <p:sp>
        <p:nvSpPr>
          <p:cNvPr id="4" name="Контейнер за изображение на слайд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bg-BG" dirty="0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dirty="0"/>
              <a:t>Редактиране на стиловете на текста в образеца</a:t>
            </a:r>
          </a:p>
          <a:p>
            <a:pPr lvl="1" rtl="0"/>
            <a:r>
              <a:rPr lang="bg-BG" dirty="0"/>
              <a:t>Второ ниво</a:t>
            </a:r>
          </a:p>
          <a:p>
            <a:pPr lvl="2" rtl="0"/>
            <a:r>
              <a:rPr lang="bg-BG" dirty="0"/>
              <a:t>Трето ниво</a:t>
            </a:r>
          </a:p>
          <a:p>
            <a:pPr lvl="3" rtl="0"/>
            <a:r>
              <a:rPr lang="bg-BG" dirty="0"/>
              <a:t>Четвърто ниво</a:t>
            </a:r>
          </a:p>
          <a:p>
            <a:pPr lvl="4" rtl="0"/>
            <a:r>
              <a:rPr lang="bg-BG" dirty="0"/>
              <a:t>Пето ниво</a:t>
            </a:r>
          </a:p>
        </p:txBody>
      </p:sp>
      <p:sp>
        <p:nvSpPr>
          <p:cNvPr id="6" name="Контейнер за долен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bg-BG" dirty="0"/>
          </a:p>
        </p:txBody>
      </p:sp>
      <p:sp>
        <p:nvSpPr>
          <p:cNvPr id="7" name="Контейнер за номер на слайд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534C2EF-8A97-4DAF-B099-E567883644D6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7180911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bg-BG" smtClean="0"/>
              <a:t>1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8833202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bg-BG" smtClean="0"/>
              <a:t>2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1179724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34C2EF-8A97-4DAF-B099-E567883644D6}" type="slidenum"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bg-BG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03947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34C2EF-8A97-4DAF-B099-E567883644D6}" type="slidenum"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bg-BG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75755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34C2EF-8A97-4DAF-B099-E567883644D6}" type="slidenum"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bg-BG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20501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34C2EF-8A97-4DAF-B099-E567883644D6}" type="slidenum"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bg-BG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27507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34C2EF-8A97-4DAF-B099-E567883644D6}" type="slidenum"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bg-BG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81908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34C2EF-8A97-4DAF-B099-E567883644D6}" type="slidenum"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bg-BG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36589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34C2EF-8A97-4DAF-B099-E567883644D6}" type="slidenum"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bg-BG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27693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34C2EF-8A97-4DAF-B099-E567883644D6}" type="slidenum"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bg-BG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79183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34C2EF-8A97-4DAF-B099-E567883644D6}" type="slidenum"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bg-BG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61248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34C2EF-8A97-4DAF-B099-E567883644D6}" type="slidenum"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bg-BG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50460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34C2EF-8A97-4DAF-B099-E567883644D6}" type="slidenum"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bg-BG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99812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34C2EF-8A97-4DAF-B099-E567883644D6}" type="slidenum"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bg-BG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81671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bg-BG" smtClean="0"/>
              <a:t>15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5886771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34C2EF-8A97-4DAF-B099-E567883644D6}" type="slidenum"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bg-BG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78242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34C2EF-8A97-4DAF-B099-E567883644D6}" type="slidenum"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bg-BG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09169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34C2EF-8A97-4DAF-B099-E567883644D6}" type="slidenum"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bg-BG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51197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34C2EF-8A97-4DAF-B099-E567883644D6}" type="slidenum"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bg-BG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52156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34C2EF-8A97-4DAF-B099-E567883644D6}" type="slidenum"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bg-BG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01913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bg-BG" smtClean="0"/>
              <a:t>21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2789751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34C2EF-8A97-4DAF-B099-E567883644D6}" type="slidenum"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bg-BG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339329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bg-BG" smtClean="0"/>
              <a:t>23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5506451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Картина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" r="323" b="422"/>
          <a:stretch/>
        </p:blipFill>
        <p:spPr>
          <a:xfrm>
            <a:off x="1524" y="1"/>
            <a:ext cx="12188952" cy="6858000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ctrTitle" hasCustomPrompt="1"/>
          </p:nvPr>
        </p:nvSpPr>
        <p:spPr>
          <a:xfrm>
            <a:off x="838200" y="533400"/>
            <a:ext cx="8458200" cy="1828800"/>
          </a:xfrm>
        </p:spPr>
        <p:txBody>
          <a:bodyPr rtlCol="0" anchor="b">
            <a:normAutofit/>
          </a:bodyPr>
          <a:lstStyle>
            <a:lvl1pPr algn="l" rtl="0">
              <a:defRPr sz="4400"/>
            </a:lvl1pPr>
          </a:lstStyle>
          <a:p>
            <a:pPr rtl="0"/>
            <a:r>
              <a:rPr lang="bg-BG" noProof="0" dirty="0"/>
              <a:t>Щракнете, за да редактирате стила на заглавието на образеца</a:t>
            </a: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838200" y="2438400"/>
            <a:ext cx="7086600" cy="914400"/>
          </a:xfrm>
        </p:spPr>
        <p:txBody>
          <a:bodyPr rtlCol="0">
            <a:normAutofit/>
          </a:bodyPr>
          <a:lstStyle>
            <a:lvl1pPr marL="0" indent="0" algn="l">
              <a:spcBef>
                <a:spcPts val="1200"/>
              </a:spcBef>
              <a:buNone/>
              <a:defRPr sz="24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bg-BG"/>
              <a:t>Щракнете, за да редактирате стила на подзаглавието в образеца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15445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bg-BG" noProof="0" dirty="0"/>
              <a:t>Щракнете, за да редактирате стила на заглавието на образеца</a:t>
            </a:r>
            <a:endParaRPr lang="bg-BG" dirty="0"/>
          </a:p>
        </p:txBody>
      </p:sp>
      <p:sp>
        <p:nvSpPr>
          <p:cNvPr id="3" name="Контейнер на съдържание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 rtl="0">
              <a:defRPr/>
            </a:lvl1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bg-BG" dirty="0"/>
          </a:p>
        </p:txBody>
      </p:sp>
      <p:sp>
        <p:nvSpPr>
          <p:cNvPr id="5" name="Контейнер за долен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bg-BG" dirty="0"/>
              <a:t>Добавяне на долен </a:t>
            </a:r>
            <a:r>
              <a:rPr lang="bg-BG" dirty="0" err="1"/>
              <a:t>колонтитул</a:t>
            </a:r>
            <a:endParaRPr lang="bg-BG" dirty="0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E630CC2-5805-444A-A8F6-A18011F6AAE5}" type="datetime1">
              <a:rPr lang="bg-BG" smtClean="0"/>
              <a:t>31.5.2024 г.</a:t>
            </a:fld>
            <a:endParaRPr lang="bg-BG" dirty="0"/>
          </a:p>
        </p:txBody>
      </p:sp>
      <p:sp>
        <p:nvSpPr>
          <p:cNvPr id="6" name="Контейнер за номер на слайд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035739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на разде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Картина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" t="422"/>
          <a:stretch/>
        </p:blipFill>
        <p:spPr>
          <a:xfrm>
            <a:off x="0" y="0"/>
            <a:ext cx="12188952" cy="6857176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title" hasCustomPrompt="1"/>
          </p:nvPr>
        </p:nvSpPr>
        <p:spPr>
          <a:xfrm>
            <a:off x="3352800" y="533400"/>
            <a:ext cx="7315200" cy="1828800"/>
          </a:xfrm>
        </p:spPr>
        <p:txBody>
          <a:bodyPr rtlCol="0" anchor="b">
            <a:normAutofit/>
          </a:bodyPr>
          <a:lstStyle>
            <a:lvl1pPr rtl="0">
              <a:defRPr sz="4400"/>
            </a:lvl1pPr>
          </a:lstStyle>
          <a:p>
            <a:pPr rtl="0"/>
            <a:r>
              <a:rPr lang="bg-BG" noProof="0" dirty="0"/>
              <a:t>Щракнете, за да редактирате стила на заглавието на образеца</a:t>
            </a:r>
          </a:p>
        </p:txBody>
      </p:sp>
      <p:sp>
        <p:nvSpPr>
          <p:cNvPr id="3" name="Контейнер за текст 2"/>
          <p:cNvSpPr>
            <a:spLocks noGrp="1"/>
          </p:cNvSpPr>
          <p:nvPr>
            <p:ph type="body" idx="1"/>
          </p:nvPr>
        </p:nvSpPr>
        <p:spPr>
          <a:xfrm>
            <a:off x="3352800" y="2438400"/>
            <a:ext cx="5486400" cy="914400"/>
          </a:xfrm>
        </p:spPr>
        <p:txBody>
          <a:bodyPr rtlCol="0">
            <a:normAutofit/>
          </a:bodyPr>
          <a:lstStyle>
            <a:lvl1pPr marL="0" indent="0" rtl="0">
              <a:spcBef>
                <a:spcPts val="120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</p:spTree>
    <p:extLst>
      <p:ext uri="{BB962C8B-B14F-4D97-AF65-F5344CB8AC3E}">
        <p14:creationId xmlns:p14="http://schemas.microsoft.com/office/powerpoint/2010/main" val="2279508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bg-BG" noProof="0" dirty="0"/>
              <a:t>Щракнете, за да редактирате стила на заглавието на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1524000" y="1825625"/>
            <a:ext cx="4389120" cy="3474720"/>
          </a:xfrm>
        </p:spPr>
        <p:txBody>
          <a:bodyPr rtlCol="0"/>
          <a:lstStyle>
            <a:lvl1pPr rtl="0">
              <a:defRPr/>
            </a:lvl1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bg-BG" dirty="0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278880" y="1825625"/>
            <a:ext cx="4389120" cy="3474720"/>
          </a:xfrm>
        </p:spPr>
        <p:txBody>
          <a:bodyPr rtlCol="0"/>
          <a:lstStyle>
            <a:lvl1pPr rtl="0">
              <a:defRPr/>
            </a:lvl1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bg-BG" dirty="0"/>
          </a:p>
        </p:txBody>
      </p:sp>
      <p:sp>
        <p:nvSpPr>
          <p:cNvPr id="6" name="Контейнер за долен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bg-BG" dirty="0"/>
              <a:t>Добавяне на долен </a:t>
            </a:r>
            <a:r>
              <a:rPr lang="bg-BG" dirty="0" err="1"/>
              <a:t>колонтитул</a:t>
            </a:r>
            <a:endParaRPr lang="bg-BG" dirty="0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41924E3-B105-4A9C-A4A1-351521FCB11B}" type="datetime1">
              <a:rPr lang="bg-BG" smtClean="0"/>
              <a:t>31.5.2024 г.</a:t>
            </a:fld>
            <a:endParaRPr lang="bg-BG" dirty="0"/>
          </a:p>
        </p:txBody>
      </p:sp>
      <p:sp>
        <p:nvSpPr>
          <p:cNvPr id="7" name="Контейнер за номер на слайд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62530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bg-BG"/>
              <a:t>Редакт. стил загл. образец</a:t>
            </a:r>
            <a:endParaRPr lang="bg-BG" dirty="0"/>
          </a:p>
        </p:txBody>
      </p:sp>
      <p:sp>
        <p:nvSpPr>
          <p:cNvPr id="3" name="Контейнер за текст 2"/>
          <p:cNvSpPr>
            <a:spLocks noGrp="1"/>
          </p:cNvSpPr>
          <p:nvPr>
            <p:ph type="body" idx="1"/>
          </p:nvPr>
        </p:nvSpPr>
        <p:spPr>
          <a:xfrm>
            <a:off x="1524000" y="1828799"/>
            <a:ext cx="4389120" cy="795867"/>
          </a:xfrm>
        </p:spPr>
        <p:txBody>
          <a:bodyPr rtlCol="0" anchor="ctr">
            <a:normAutofit/>
          </a:bodyPr>
          <a:lstStyle>
            <a:lvl1pPr marL="0" indent="0" rtl="0">
              <a:spcBef>
                <a:spcPts val="0"/>
              </a:spcBef>
              <a:buNone/>
              <a:defRPr sz="2400" b="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1524000" y="2624666"/>
            <a:ext cx="4389120" cy="2675467"/>
          </a:xfrm>
        </p:spPr>
        <p:txBody>
          <a:bodyPr rtlCol="0"/>
          <a:lstStyle>
            <a:lvl1pPr rtl="0">
              <a:defRPr/>
            </a:lvl1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bg-BG" dirty="0"/>
          </a:p>
        </p:txBody>
      </p:sp>
      <p:sp>
        <p:nvSpPr>
          <p:cNvPr id="5" name="Контейнер за текст 4"/>
          <p:cNvSpPr>
            <a:spLocks noGrp="1"/>
          </p:cNvSpPr>
          <p:nvPr>
            <p:ph type="body" sz="quarter" idx="3"/>
          </p:nvPr>
        </p:nvSpPr>
        <p:spPr>
          <a:xfrm>
            <a:off x="6278880" y="1828799"/>
            <a:ext cx="4389120" cy="795867"/>
          </a:xfrm>
        </p:spPr>
        <p:txBody>
          <a:bodyPr rtlCol="0" anchor="ctr">
            <a:normAutofit/>
          </a:bodyPr>
          <a:lstStyle>
            <a:lvl1pPr marL="0" indent="0" rtl="0">
              <a:spcBef>
                <a:spcPts val="0"/>
              </a:spcBef>
              <a:buNone/>
              <a:defRPr sz="2400" b="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6278880" y="2624666"/>
            <a:ext cx="4389120" cy="2675467"/>
          </a:xfrm>
        </p:spPr>
        <p:txBody>
          <a:bodyPr rtlCol="0"/>
          <a:lstStyle>
            <a:lvl1pPr rtl="0">
              <a:defRPr/>
            </a:lvl1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bg-BG" dirty="0"/>
          </a:p>
        </p:txBody>
      </p:sp>
      <p:sp>
        <p:nvSpPr>
          <p:cNvPr id="8" name="Контейнер за долен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bg-BG" dirty="0"/>
              <a:t>Добавяне на долен </a:t>
            </a:r>
            <a:r>
              <a:rPr lang="bg-BG" dirty="0" err="1"/>
              <a:t>колонтитул</a:t>
            </a:r>
            <a:endParaRPr lang="bg-BG" dirty="0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2C2BE3B-D736-4A14-B5C1-8239E387F557}" type="datetime1">
              <a:rPr lang="bg-BG" smtClean="0"/>
              <a:t>31.5.2024 г.</a:t>
            </a:fld>
            <a:endParaRPr lang="bg-BG" dirty="0"/>
          </a:p>
        </p:txBody>
      </p:sp>
      <p:sp>
        <p:nvSpPr>
          <p:cNvPr id="9" name="Контейнер за номер на слайд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900086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bg-BG"/>
              <a:t>Редакт. стил загл. образец</a:t>
            </a:r>
            <a:endParaRPr lang="bg-BG" dirty="0"/>
          </a:p>
        </p:txBody>
      </p:sp>
      <p:sp>
        <p:nvSpPr>
          <p:cNvPr id="4" name="Контейнер за долен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bg-BG" dirty="0"/>
              <a:t>Добавяне на долен </a:t>
            </a:r>
            <a:r>
              <a:rPr lang="bg-BG" dirty="0" err="1"/>
              <a:t>колонтитул</a:t>
            </a:r>
            <a:endParaRPr lang="bg-BG" dirty="0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07EC0DC-4431-4680-A2E3-495E18CC0B3A}" type="datetime1">
              <a:rPr lang="bg-BG" smtClean="0"/>
              <a:t>31.5.2024 г.</a:t>
            </a:fld>
            <a:endParaRPr lang="bg-BG" dirty="0"/>
          </a:p>
        </p:txBody>
      </p:sp>
      <p:sp>
        <p:nvSpPr>
          <p:cNvPr id="5" name="Контейнер за номер на слайд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645025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долен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bg-BG" dirty="0"/>
              <a:t>Добавяне на долен </a:t>
            </a:r>
            <a:r>
              <a:rPr lang="bg-BG" dirty="0" err="1"/>
              <a:t>колонтитул</a:t>
            </a:r>
            <a:endParaRPr lang="bg-BG" dirty="0"/>
          </a:p>
        </p:txBody>
      </p:sp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5D01B83-188E-41EE-BAAB-87B3AA742E98}" type="datetime1">
              <a:rPr lang="bg-BG" smtClean="0"/>
              <a:t>31.5.2024 г.</a:t>
            </a:fld>
            <a:endParaRPr lang="bg-BG" dirty="0"/>
          </a:p>
        </p:txBody>
      </p:sp>
      <p:sp>
        <p:nvSpPr>
          <p:cNvPr id="4" name="Контейнер за номер на слайд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580071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bg-BG"/>
              <a:t>Редакт. стил загл. образец</a:t>
            </a:r>
            <a:endParaRPr lang="bg-BG" dirty="0"/>
          </a:p>
        </p:txBody>
      </p:sp>
      <p:sp>
        <p:nvSpPr>
          <p:cNvPr id="3" name="Контейнер на съдържание 2"/>
          <p:cNvSpPr>
            <a:spLocks noGrp="1"/>
          </p:cNvSpPr>
          <p:nvPr>
            <p:ph idx="1"/>
          </p:nvPr>
        </p:nvSpPr>
        <p:spPr>
          <a:xfrm>
            <a:off x="4724400" y="1828800"/>
            <a:ext cx="5943600" cy="3476625"/>
          </a:xfrm>
        </p:spPr>
        <p:txBody>
          <a:bodyPr rtlCol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bg-BG" dirty="0"/>
          </a:p>
        </p:txBody>
      </p:sp>
      <p:sp>
        <p:nvSpPr>
          <p:cNvPr id="4" name="Контейнер за текст 3"/>
          <p:cNvSpPr>
            <a:spLocks noGrp="1"/>
          </p:cNvSpPr>
          <p:nvPr>
            <p:ph type="body" sz="half" idx="2"/>
          </p:nvPr>
        </p:nvSpPr>
        <p:spPr>
          <a:xfrm>
            <a:off x="1523999" y="1828800"/>
            <a:ext cx="2926080" cy="3476625"/>
          </a:xfrm>
        </p:spPr>
        <p:txBody>
          <a:bodyPr rtlCol="0">
            <a:normAutofit/>
          </a:bodyPr>
          <a:lstStyle>
            <a:lvl1pPr marL="0" indent="0" rtl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долен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bg-BG" dirty="0"/>
              <a:t>Добавяне на долен </a:t>
            </a:r>
            <a:r>
              <a:rPr lang="bg-BG" dirty="0" err="1"/>
              <a:t>колонтитул</a:t>
            </a:r>
            <a:endParaRPr lang="bg-BG" dirty="0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894AB62-0EDC-4A09-873B-44459C66C63D}" type="datetime1">
              <a:rPr lang="bg-BG" smtClean="0"/>
              <a:t>31.5.2024 г.</a:t>
            </a:fld>
            <a:endParaRPr lang="bg-BG" dirty="0"/>
          </a:p>
        </p:txBody>
      </p:sp>
      <p:sp>
        <p:nvSpPr>
          <p:cNvPr id="7" name="Контейнер за номер на слайд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807354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вободна линия 5"/>
          <p:cNvSpPr>
            <a:spLocks/>
          </p:cNvSpPr>
          <p:nvPr/>
        </p:nvSpPr>
        <p:spPr bwMode="gray">
          <a:xfrm>
            <a:off x="804333" y="1695450"/>
            <a:ext cx="5596467" cy="3295650"/>
          </a:xfrm>
          <a:custGeom>
            <a:avLst/>
            <a:gdLst>
              <a:gd name="T0" fmla="*/ 1279 w 1347"/>
              <a:gd name="T1" fmla="*/ 919 h 986"/>
              <a:gd name="T2" fmla="*/ 65 w 1347"/>
              <a:gd name="T3" fmla="*/ 919 h 986"/>
              <a:gd name="T4" fmla="*/ 65 w 1347"/>
              <a:gd name="T5" fmla="*/ 64 h 986"/>
              <a:gd name="T6" fmla="*/ 1279 w 1347"/>
              <a:gd name="T7" fmla="*/ 64 h 986"/>
              <a:gd name="T8" fmla="*/ 1279 w 1347"/>
              <a:gd name="T9" fmla="*/ 919 h 9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47" h="986">
                <a:moveTo>
                  <a:pt x="1279" y="919"/>
                </a:moveTo>
                <a:cubicBezTo>
                  <a:pt x="1211" y="986"/>
                  <a:pt x="121" y="974"/>
                  <a:pt x="65" y="919"/>
                </a:cubicBezTo>
                <a:cubicBezTo>
                  <a:pt x="9" y="863"/>
                  <a:pt x="0" y="128"/>
                  <a:pt x="65" y="64"/>
                </a:cubicBezTo>
                <a:cubicBezTo>
                  <a:pt x="130" y="0"/>
                  <a:pt x="1217" y="3"/>
                  <a:pt x="1279" y="64"/>
                </a:cubicBezTo>
                <a:cubicBezTo>
                  <a:pt x="1341" y="125"/>
                  <a:pt x="1347" y="852"/>
                  <a:pt x="1279" y="9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bg-BG" dirty="0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bg-BG"/>
              <a:t>Редакт. стил загл. образец</a:t>
            </a:r>
            <a:endParaRPr lang="bg-BG" dirty="0"/>
          </a:p>
        </p:txBody>
      </p:sp>
      <p:sp>
        <p:nvSpPr>
          <p:cNvPr id="12" name="Контейнер за картина 11" descr="Празен контейнер за добавяне на изображение. Щракнете върху контейнера и изберете изображението, което искате да добавите"/>
          <p:cNvSpPr>
            <a:spLocks noGrp="1"/>
          </p:cNvSpPr>
          <p:nvPr>
            <p:ph type="pic" idx="1"/>
          </p:nvPr>
        </p:nvSpPr>
        <p:spPr>
          <a:xfrm>
            <a:off x="1006022" y="1874520"/>
            <a:ext cx="5193089" cy="2937510"/>
          </a:xfrm>
          <a:custGeom>
            <a:avLst/>
            <a:gdLst>
              <a:gd name="connsiteX0" fmla="*/ 2531359 w 5066932"/>
              <a:gd name="connsiteY0" fmla="*/ 21 h 2945784"/>
              <a:gd name="connsiteX1" fmla="*/ 4878015 w 5066932"/>
              <a:gd name="connsiteY1" fmla="*/ 145719 h 2945784"/>
              <a:gd name="connsiteX2" fmla="*/ 4878015 w 5066932"/>
              <a:gd name="connsiteY2" fmla="*/ 2803241 h 2945784"/>
              <a:gd name="connsiteX3" fmla="*/ 175988 w 5066932"/>
              <a:gd name="connsiteY3" fmla="*/ 2803241 h 2945784"/>
              <a:gd name="connsiteX4" fmla="*/ 175988 w 5066932"/>
              <a:gd name="connsiteY4" fmla="*/ 145719 h 2945784"/>
              <a:gd name="connsiteX5" fmla="*/ 2531359 w 5066932"/>
              <a:gd name="connsiteY5" fmla="*/ 21 h 2945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66932" h="2945784">
                <a:moveTo>
                  <a:pt x="2531359" y="21"/>
                </a:moveTo>
                <a:cubicBezTo>
                  <a:pt x="3645379" y="1187"/>
                  <a:pt x="4757946" y="50918"/>
                  <a:pt x="4878015" y="145719"/>
                </a:cubicBezTo>
                <a:cubicBezTo>
                  <a:pt x="5118151" y="335320"/>
                  <a:pt x="5141390" y="2594991"/>
                  <a:pt x="4878015" y="2803241"/>
                </a:cubicBezTo>
                <a:cubicBezTo>
                  <a:pt x="4614639" y="3011491"/>
                  <a:pt x="392886" y="2974193"/>
                  <a:pt x="175988" y="2803241"/>
                </a:cubicBezTo>
                <a:cubicBezTo>
                  <a:pt x="-40909" y="2629181"/>
                  <a:pt x="-75768" y="344644"/>
                  <a:pt x="175988" y="145719"/>
                </a:cubicBezTo>
                <a:cubicBezTo>
                  <a:pt x="301866" y="46256"/>
                  <a:pt x="1417339" y="-1144"/>
                  <a:pt x="2531359" y="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bg-BG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4" name="Контейнер за текст 3"/>
          <p:cNvSpPr>
            <a:spLocks noGrp="1"/>
          </p:cNvSpPr>
          <p:nvPr>
            <p:ph type="body" sz="half" idx="2"/>
          </p:nvPr>
        </p:nvSpPr>
        <p:spPr>
          <a:xfrm>
            <a:off x="7010400" y="2245995"/>
            <a:ext cx="3657600" cy="2194560"/>
          </a:xfrm>
        </p:spPr>
        <p:txBody>
          <a:bodyPr rtlCol="0">
            <a:normAutofit/>
          </a:bodyPr>
          <a:lstStyle>
            <a:lvl1pPr marL="0" indent="0" rtl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долен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bg-BG" dirty="0"/>
              <a:t>Добавяне на долен </a:t>
            </a:r>
            <a:r>
              <a:rPr lang="bg-BG" dirty="0" err="1"/>
              <a:t>колонтитул</a:t>
            </a:r>
            <a:endParaRPr lang="bg-BG" dirty="0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4059BCA-0A70-4A76-9E1C-2B4DC0226A0B}" type="datetime1">
              <a:rPr lang="bg-BG" smtClean="0"/>
              <a:t>31.5.2024 г.</a:t>
            </a:fld>
            <a:endParaRPr lang="bg-BG" dirty="0"/>
          </a:p>
        </p:txBody>
      </p:sp>
      <p:sp>
        <p:nvSpPr>
          <p:cNvPr id="7" name="Контейнер за номер на слайд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651318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Две картини с надпис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артина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title" hasCustomPrompt="1"/>
          </p:nvPr>
        </p:nvSpPr>
        <p:spPr>
          <a:xfrm>
            <a:off x="1028580" y="5791200"/>
            <a:ext cx="8115419" cy="701674"/>
          </a:xfrm>
        </p:spPr>
        <p:txBody>
          <a:bodyPr vert="horz" lIns="91440" tIns="45720" rIns="91440" bIns="45720" rtlCol="0" anchor="b">
            <a:normAutofit/>
          </a:bodyPr>
          <a:lstStyle>
            <a:lvl1pPr rtl="0">
              <a:defRPr lang="en-US" sz="2400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bg-BG" noProof="0" dirty="0"/>
              <a:t>Щракнете, за да редактирате стила на заглавието на образеца</a:t>
            </a:r>
          </a:p>
        </p:txBody>
      </p:sp>
      <p:sp>
        <p:nvSpPr>
          <p:cNvPr id="7" name="Свободна линия 5"/>
          <p:cNvSpPr>
            <a:spLocks/>
          </p:cNvSpPr>
          <p:nvPr/>
        </p:nvSpPr>
        <p:spPr bwMode="gray">
          <a:xfrm>
            <a:off x="762000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bg-BG" dirty="0"/>
          </a:p>
        </p:txBody>
      </p:sp>
      <p:sp>
        <p:nvSpPr>
          <p:cNvPr id="15" name="Контейнер за картина 14" descr="Празен контейнер за добавяне на изображение. Щракнете върху контейнера и изберете изображението, което искате да добавите"/>
          <p:cNvSpPr>
            <a:spLocks noGrp="1"/>
          </p:cNvSpPr>
          <p:nvPr>
            <p:ph type="pic" sz="quarter" idx="13"/>
          </p:nvPr>
        </p:nvSpPr>
        <p:spPr>
          <a:xfrm>
            <a:off x="992435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bg-BG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17" name="Контейнер за текст 16"/>
          <p:cNvSpPr>
            <a:spLocks noGrp="1"/>
          </p:cNvSpPr>
          <p:nvPr>
            <p:ph type="body" sz="quarter" idx="14"/>
          </p:nvPr>
        </p:nvSpPr>
        <p:spPr>
          <a:xfrm>
            <a:off x="1028581" y="5181600"/>
            <a:ext cx="3566160" cy="493776"/>
          </a:xfrm>
        </p:spPr>
        <p:txBody>
          <a:bodyPr rtlCol="0">
            <a:normAutofit/>
          </a:bodyPr>
          <a:lstStyle>
            <a:lvl1pPr marL="0" indent="0" rtl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18" name="Свободна линия 5"/>
          <p:cNvSpPr>
            <a:spLocks/>
          </p:cNvSpPr>
          <p:nvPr/>
        </p:nvSpPr>
        <p:spPr bwMode="gray">
          <a:xfrm>
            <a:off x="5300133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bg-BG" dirty="0"/>
          </a:p>
        </p:txBody>
      </p:sp>
      <p:sp>
        <p:nvSpPr>
          <p:cNvPr id="19" name="Контейнер за картина 18" descr="Празен контейнер за добавяне на изображение. Щракнете върху контейнера и изберете изображението, което искате да добавите"/>
          <p:cNvSpPr>
            <a:spLocks noGrp="1"/>
          </p:cNvSpPr>
          <p:nvPr>
            <p:ph type="pic" sz="quarter" idx="15"/>
          </p:nvPr>
        </p:nvSpPr>
        <p:spPr>
          <a:xfrm>
            <a:off x="5530568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bg-BG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20" name="Контейнер за текст 16"/>
          <p:cNvSpPr>
            <a:spLocks noGrp="1"/>
          </p:cNvSpPr>
          <p:nvPr>
            <p:ph type="body" sz="quarter" idx="16"/>
          </p:nvPr>
        </p:nvSpPr>
        <p:spPr>
          <a:xfrm>
            <a:off x="5566714" y="5181600"/>
            <a:ext cx="3566160" cy="493776"/>
          </a:xfrm>
        </p:spPr>
        <p:txBody>
          <a:bodyPr rtlCol="0">
            <a:normAutofit/>
          </a:bodyPr>
          <a:lstStyle>
            <a:lvl1pPr marL="0" indent="0" rtl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</p:spTree>
    <p:extLst>
      <p:ext uri="{BB962C8B-B14F-4D97-AF65-F5344CB8AC3E}">
        <p14:creationId xmlns:p14="http://schemas.microsoft.com/office/powerpoint/2010/main" val="2037772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ри картини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артина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028580" y="5305424"/>
            <a:ext cx="8104083" cy="579921"/>
          </a:xfrm>
        </p:spPr>
        <p:txBody>
          <a:bodyPr rtlCol="0">
            <a:normAutofit/>
          </a:bodyPr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pPr rtl="0"/>
            <a:r>
              <a:rPr lang="bg-BG"/>
              <a:t>Редакт. стил загл. образец</a:t>
            </a:r>
            <a:endParaRPr lang="bg-BG" dirty="0"/>
          </a:p>
        </p:txBody>
      </p:sp>
      <p:sp>
        <p:nvSpPr>
          <p:cNvPr id="7" name="Свободна линия 5"/>
          <p:cNvSpPr>
            <a:spLocks/>
          </p:cNvSpPr>
          <p:nvPr/>
        </p:nvSpPr>
        <p:spPr bwMode="gray">
          <a:xfrm>
            <a:off x="762000" y="933449"/>
            <a:ext cx="53340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bg-BG" dirty="0"/>
          </a:p>
        </p:txBody>
      </p:sp>
      <p:sp>
        <p:nvSpPr>
          <p:cNvPr id="15" name="Контейнер за картина 14" descr="Празен контейнер за добавяне на изображение. Щракнете върху контейнера и изберете изображението, което искате да добавите"/>
          <p:cNvSpPr>
            <a:spLocks noGrp="1"/>
          </p:cNvSpPr>
          <p:nvPr>
            <p:ph type="pic" sz="quarter" idx="13"/>
          </p:nvPr>
        </p:nvSpPr>
        <p:spPr>
          <a:xfrm>
            <a:off x="991888" y="1113022"/>
            <a:ext cx="4874224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bg-BG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18" name="Свободна линия 5"/>
          <p:cNvSpPr>
            <a:spLocks/>
          </p:cNvSpPr>
          <p:nvPr/>
        </p:nvSpPr>
        <p:spPr bwMode="gray">
          <a:xfrm>
            <a:off x="6323873" y="967316"/>
            <a:ext cx="2990942" cy="1934384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bg-BG" dirty="0"/>
          </a:p>
        </p:txBody>
      </p:sp>
      <p:sp>
        <p:nvSpPr>
          <p:cNvPr id="19" name="Контейнер за картина 18" descr="Празен контейнер за добавяне на изображение. Щракнете върху контейнера и изберете изображението, което искате да добавите"/>
          <p:cNvSpPr>
            <a:spLocks noGrp="1"/>
          </p:cNvSpPr>
          <p:nvPr>
            <p:ph type="pic" sz="quarter" idx="15"/>
          </p:nvPr>
        </p:nvSpPr>
        <p:spPr>
          <a:xfrm>
            <a:off x="6506025" y="1109743"/>
            <a:ext cx="2626638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bg-BG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12" name="Свободна линия 5"/>
          <p:cNvSpPr>
            <a:spLocks/>
          </p:cNvSpPr>
          <p:nvPr/>
        </p:nvSpPr>
        <p:spPr bwMode="gray">
          <a:xfrm>
            <a:off x="6323873" y="3060954"/>
            <a:ext cx="2990942" cy="1934384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bg-BG" dirty="0"/>
          </a:p>
        </p:txBody>
      </p:sp>
      <p:sp>
        <p:nvSpPr>
          <p:cNvPr id="13" name="Контейнер за картина 12" descr="Празен контейнер за добавяне на изображение. Щракнете върху контейнера и изберете изображението, което искате да добавите"/>
          <p:cNvSpPr>
            <a:spLocks noGrp="1"/>
          </p:cNvSpPr>
          <p:nvPr>
            <p:ph type="pic" sz="quarter" idx="16"/>
          </p:nvPr>
        </p:nvSpPr>
        <p:spPr>
          <a:xfrm>
            <a:off x="6506025" y="3203381"/>
            <a:ext cx="2626638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bg-BG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17" name="Контейнер за текст 16"/>
          <p:cNvSpPr>
            <a:spLocks noGrp="1"/>
          </p:cNvSpPr>
          <p:nvPr>
            <p:ph type="body" sz="quarter" idx="14"/>
          </p:nvPr>
        </p:nvSpPr>
        <p:spPr>
          <a:xfrm>
            <a:off x="1028581" y="5919255"/>
            <a:ext cx="8104082" cy="497420"/>
          </a:xfrm>
        </p:spPr>
        <p:txBody>
          <a:bodyPr rtlCol="0">
            <a:normAutofit/>
          </a:bodyPr>
          <a:lstStyle>
            <a:lvl1pPr marL="0" indent="0" rtl="0">
              <a:spcBef>
                <a:spcPts val="0"/>
              </a:spcBef>
              <a:buNone/>
              <a:defRPr sz="16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</p:spTree>
    <p:extLst>
      <p:ext uri="{BB962C8B-B14F-4D97-AF65-F5344CB8AC3E}">
        <p14:creationId xmlns:p14="http://schemas.microsoft.com/office/powerpoint/2010/main" val="101779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Пет карти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Картина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" y="283"/>
            <a:ext cx="12188952" cy="6859715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title" hasCustomPrompt="1"/>
          </p:nvPr>
        </p:nvSpPr>
        <p:spPr>
          <a:xfrm>
            <a:off x="9677400" y="365126"/>
            <a:ext cx="2133600" cy="1539874"/>
          </a:xfrm>
        </p:spPr>
        <p:txBody>
          <a:bodyPr vert="horz" lIns="91440" tIns="45720" rIns="91440" bIns="45720" rtlCol="0" anchor="b">
            <a:normAutofit/>
          </a:bodyPr>
          <a:lstStyle>
            <a:lvl1pPr rtl="0">
              <a:defRPr lang="en-US" sz="2400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bg-BG" noProof="0" dirty="0"/>
              <a:t>Щракнете, за да редактирате стила на заглавието на образеца</a:t>
            </a:r>
          </a:p>
        </p:txBody>
      </p:sp>
      <p:sp>
        <p:nvSpPr>
          <p:cNvPr id="8" name="Свободна линия 5"/>
          <p:cNvSpPr>
            <a:spLocks/>
          </p:cNvSpPr>
          <p:nvPr/>
        </p:nvSpPr>
        <p:spPr bwMode="gray">
          <a:xfrm>
            <a:off x="4182533" y="265044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bg-BG" dirty="0"/>
          </a:p>
        </p:txBody>
      </p:sp>
      <p:sp>
        <p:nvSpPr>
          <p:cNvPr id="9" name="Контейнер за картина 8" descr="Празен контейнер за добавяне на изображение. Щракнете върху контейнера и изберете изображението, което искате да добавите"/>
          <p:cNvSpPr>
            <a:spLocks noGrp="1"/>
          </p:cNvSpPr>
          <p:nvPr>
            <p:ph type="pic" sz="quarter" idx="13"/>
          </p:nvPr>
        </p:nvSpPr>
        <p:spPr>
          <a:xfrm>
            <a:off x="4405385" y="384723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bg-BG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10" name="Свободна линия 5"/>
          <p:cNvSpPr>
            <a:spLocks/>
          </p:cNvSpPr>
          <p:nvPr/>
        </p:nvSpPr>
        <p:spPr bwMode="gray">
          <a:xfrm>
            <a:off x="816188" y="384723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bg-BG" dirty="0"/>
          </a:p>
        </p:txBody>
      </p:sp>
      <p:sp>
        <p:nvSpPr>
          <p:cNvPr id="11" name="Контейнер за картина 10" descr="Празен контейнер за добавяне на изображение. Щракнете върху контейнера и изберете изображението, което искате да добавите"/>
          <p:cNvSpPr>
            <a:spLocks noGrp="1"/>
          </p:cNvSpPr>
          <p:nvPr>
            <p:ph type="pic" sz="quarter" idx="15"/>
          </p:nvPr>
        </p:nvSpPr>
        <p:spPr>
          <a:xfrm>
            <a:off x="1013022" y="538232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bg-BG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12" name="Свободна линия 5"/>
          <p:cNvSpPr>
            <a:spLocks/>
          </p:cNvSpPr>
          <p:nvPr/>
        </p:nvSpPr>
        <p:spPr bwMode="gray">
          <a:xfrm>
            <a:off x="816188" y="2478361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bg-BG" dirty="0"/>
          </a:p>
        </p:txBody>
      </p:sp>
      <p:sp>
        <p:nvSpPr>
          <p:cNvPr id="13" name="Контейнер за картина 12" descr="Празен контейнер за добавяне на изображение. Щракнете върху контейнера и изберете изображението, което искате да добавите"/>
          <p:cNvSpPr>
            <a:spLocks noGrp="1"/>
          </p:cNvSpPr>
          <p:nvPr>
            <p:ph type="pic" sz="quarter" idx="16"/>
          </p:nvPr>
        </p:nvSpPr>
        <p:spPr>
          <a:xfrm>
            <a:off x="1013022" y="2631870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bg-BG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14" name="Свободна линия 5"/>
          <p:cNvSpPr>
            <a:spLocks/>
          </p:cNvSpPr>
          <p:nvPr/>
        </p:nvSpPr>
        <p:spPr bwMode="gray">
          <a:xfrm>
            <a:off x="816188" y="4571999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bg-BG" dirty="0"/>
          </a:p>
        </p:txBody>
      </p:sp>
      <p:sp>
        <p:nvSpPr>
          <p:cNvPr id="15" name="Контейнер за картина 14" descr="Празен контейнер за добавяне на изображение. Щракнете върху контейнера и изберете изображението, което искате да добавите"/>
          <p:cNvSpPr>
            <a:spLocks noGrp="1"/>
          </p:cNvSpPr>
          <p:nvPr>
            <p:ph type="pic" sz="quarter" idx="17"/>
          </p:nvPr>
        </p:nvSpPr>
        <p:spPr>
          <a:xfrm>
            <a:off x="1013022" y="4725508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bg-BG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20" name="Свободна линия 5"/>
          <p:cNvSpPr>
            <a:spLocks/>
          </p:cNvSpPr>
          <p:nvPr/>
        </p:nvSpPr>
        <p:spPr bwMode="gray">
          <a:xfrm>
            <a:off x="4182533" y="3448511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bg-BG" dirty="0"/>
          </a:p>
        </p:txBody>
      </p:sp>
      <p:sp>
        <p:nvSpPr>
          <p:cNvPr id="21" name="Контейнер за картина 20" descr="Празен контейнер за добавяне на изображение. Щракнете върху контейнера и изберете изображението, което искате да добавите"/>
          <p:cNvSpPr>
            <a:spLocks noGrp="1"/>
          </p:cNvSpPr>
          <p:nvPr>
            <p:ph type="pic" sz="quarter" idx="18"/>
          </p:nvPr>
        </p:nvSpPr>
        <p:spPr>
          <a:xfrm>
            <a:off x="4424435" y="3619782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bg-BG"/>
              <a:t>Щракнете върху иконата, за да добавите картина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864672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bg-BG" noProof="0" dirty="0"/>
              <a:t>Щракнете, за да редактирате стила на заглавието на образеца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1pPr rtl="0">
              <a:defRPr/>
            </a:lvl1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bg-BG" dirty="0"/>
          </a:p>
        </p:txBody>
      </p:sp>
      <p:sp>
        <p:nvSpPr>
          <p:cNvPr id="5" name="Контейнер за долен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bg-BG" dirty="0"/>
              <a:t>Добавяне на долен </a:t>
            </a:r>
            <a:r>
              <a:rPr lang="bg-BG" dirty="0" err="1"/>
              <a:t>колонтитул</a:t>
            </a:r>
            <a:endParaRPr lang="bg-BG" dirty="0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019D94F-33C5-4D98-8237-A4D409FD3697}" type="datetime1">
              <a:rPr lang="bg-BG" smtClean="0"/>
              <a:t>31.5.2024 г.</a:t>
            </a:fld>
            <a:endParaRPr lang="bg-BG" dirty="0"/>
          </a:p>
        </p:txBody>
      </p:sp>
      <p:sp>
        <p:nvSpPr>
          <p:cNvPr id="6" name="Контейнер за номер на слайд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44326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 hasCustomPrompt="1"/>
          </p:nvPr>
        </p:nvSpPr>
        <p:spPr>
          <a:xfrm>
            <a:off x="8839200" y="365125"/>
            <a:ext cx="1828799" cy="4940300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bg-BG" noProof="0" dirty="0"/>
              <a:t>Щракнете, за да редактирате стила на заглавието на образеца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1524000" y="365125"/>
            <a:ext cx="6858000" cy="4940300"/>
          </a:xfrm>
        </p:spPr>
        <p:txBody>
          <a:bodyPr vert="eaVert" rtlCol="0"/>
          <a:lstStyle>
            <a:lvl1pPr rtl="0">
              <a:defRPr/>
            </a:lvl1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bg-BG" dirty="0"/>
          </a:p>
        </p:txBody>
      </p:sp>
      <p:sp>
        <p:nvSpPr>
          <p:cNvPr id="5" name="Контейнер за долен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bg-BG" dirty="0"/>
              <a:t>Добавяне на долен </a:t>
            </a:r>
            <a:r>
              <a:rPr lang="bg-BG" dirty="0" err="1"/>
              <a:t>колонтитул</a:t>
            </a:r>
            <a:endParaRPr lang="bg-BG" dirty="0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0BFE963-5FFE-424F-9BD8-0960097778CC}" type="datetime1">
              <a:rPr lang="bg-BG" smtClean="0"/>
              <a:t>31.5.2024 г.</a:t>
            </a:fld>
            <a:endParaRPr lang="bg-BG" dirty="0"/>
          </a:p>
        </p:txBody>
      </p:sp>
      <p:sp>
        <p:nvSpPr>
          <p:cNvPr id="6" name="Контейнер за номер на слайд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926244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Картина 6"/>
          <p:cNvPicPr>
            <a:picLocks noChangeAspect="1"/>
          </p:cNvPicPr>
          <p:nvPr userDrawn="1"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" t="511" r="525" b="2999"/>
          <a:stretch/>
        </p:blipFill>
        <p:spPr>
          <a:xfrm>
            <a:off x="0" y="0"/>
            <a:ext cx="12188826" cy="6858000"/>
          </a:xfrm>
          <a:prstGeom prst="rect">
            <a:avLst/>
          </a:prstGeom>
        </p:spPr>
      </p:pic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829800" cy="10826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bg-BG" noProof="0" dirty="0"/>
              <a:t>Щракнете, за да редактирате стила на заглавието на образеца</a:t>
            </a:r>
          </a:p>
        </p:txBody>
      </p:sp>
      <p:sp>
        <p:nvSpPr>
          <p:cNvPr id="3" name="Контейнер за текст 2"/>
          <p:cNvSpPr>
            <a:spLocks noGrp="1"/>
          </p:cNvSpPr>
          <p:nvPr>
            <p:ph type="body" idx="1"/>
          </p:nvPr>
        </p:nvSpPr>
        <p:spPr>
          <a:xfrm>
            <a:off x="1524000" y="1828800"/>
            <a:ext cx="91440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dirty="0"/>
              <a:t>Редактиране на стиловете на текста в образеца</a:t>
            </a:r>
          </a:p>
          <a:p>
            <a:pPr lvl="1" rtl="0"/>
            <a:r>
              <a:rPr lang="bg-BG" dirty="0"/>
              <a:t>Второ ниво</a:t>
            </a:r>
          </a:p>
          <a:p>
            <a:pPr lvl="2" rtl="0"/>
            <a:r>
              <a:rPr lang="bg-BG" dirty="0"/>
              <a:t>Трето ниво</a:t>
            </a:r>
          </a:p>
          <a:p>
            <a:pPr lvl="3" rtl="0"/>
            <a:r>
              <a:rPr lang="bg-BG" dirty="0"/>
              <a:t>Четвърто ниво</a:t>
            </a:r>
          </a:p>
          <a:p>
            <a:pPr lvl="4" rtl="0"/>
            <a:r>
              <a:rPr lang="bg-BG" dirty="0"/>
              <a:t>Пето ниво</a:t>
            </a:r>
          </a:p>
        </p:txBody>
      </p:sp>
      <p:sp>
        <p:nvSpPr>
          <p:cNvPr id="5" name="Контейнер за долен колонтитул 4"/>
          <p:cNvSpPr>
            <a:spLocks noGrp="1"/>
          </p:cNvSpPr>
          <p:nvPr>
            <p:ph type="ftr" sz="quarter" idx="3"/>
          </p:nvPr>
        </p:nvSpPr>
        <p:spPr>
          <a:xfrm>
            <a:off x="2209800" y="6416675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bg-BG" dirty="0"/>
              <a:t>Добавяне на долен </a:t>
            </a:r>
            <a:r>
              <a:rPr lang="bg-BG" dirty="0" err="1"/>
              <a:t>колонтитул</a:t>
            </a:r>
            <a:endParaRPr lang="bg-BG" dirty="0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7010400" y="6416675"/>
            <a:ext cx="1371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0EAB9AC5-2A97-4408-B276-958C46228888}" type="datetime1">
              <a:rPr lang="bg-BG" smtClean="0"/>
              <a:t>31.5.2024 г.</a:t>
            </a:fld>
            <a:endParaRPr lang="bg-BG" dirty="0"/>
          </a:p>
        </p:txBody>
      </p:sp>
      <p:sp>
        <p:nvSpPr>
          <p:cNvPr id="6" name="Контейнер за номер на слайд 5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838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289D71E3-7D81-4C24-B9D8-6B108755C64C}" type="slidenum">
              <a:rPr lang="bg-BG" smtClean="0"/>
              <a:pPr rtl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61654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2" r:id="rId11"/>
    <p:sldLayoutId id="2147483661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6.png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9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1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7.png"/><Relationship Id="rId5" Type="http://schemas.openxmlformats.org/officeDocument/2006/relationships/image" Target="../media/image46.jpeg"/><Relationship Id="rId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g"/><Relationship Id="rId3" Type="http://schemas.openxmlformats.org/officeDocument/2006/relationships/image" Target="../media/image48.jpg"/><Relationship Id="rId7" Type="http://schemas.openxmlformats.org/officeDocument/2006/relationships/image" Target="../media/image5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g"/><Relationship Id="rId5" Type="http://schemas.openxmlformats.org/officeDocument/2006/relationships/image" Target="../media/image50.jpg"/><Relationship Id="rId4" Type="http://schemas.openxmlformats.org/officeDocument/2006/relationships/image" Target="../media/image49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5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91344" y="332656"/>
            <a:ext cx="10081120" cy="3600400"/>
          </a:xfrm>
        </p:spPr>
        <p:txBody>
          <a:bodyPr rtlCol="0">
            <a:normAutofit/>
          </a:bodyPr>
          <a:lstStyle/>
          <a:p>
            <a:pPr algn="ctr" fontAlgn="base"/>
            <a:r>
              <a:rPr lang="ru-RU" dirty="0">
                <a:solidFill>
                  <a:srgbClr val="0070C0"/>
                </a:solidFill>
              </a:rPr>
              <a:t>Проект </a:t>
            </a:r>
            <a:r>
              <a:rPr lang="bg-BG" b="0" i="0" dirty="0">
                <a:solidFill>
                  <a:srgbClr val="0070C0"/>
                </a:solidFill>
                <a:effectLst/>
              </a:rPr>
              <a:t>№</a:t>
            </a:r>
            <a:r>
              <a:rPr lang="bg-BG" b="0" i="0" dirty="0">
                <a:solidFill>
                  <a:srgbClr val="4D5156"/>
                </a:solidFill>
                <a:effectLst/>
              </a:rPr>
              <a:t> </a:t>
            </a:r>
            <a:r>
              <a:rPr lang="ru-RU" dirty="0">
                <a:solidFill>
                  <a:srgbClr val="0070C0"/>
                </a:solidFill>
              </a:rPr>
              <a:t>BG05M2OP001-5.001-0001 „Равен </a:t>
            </a:r>
            <a:r>
              <a:rPr lang="ru-RU" dirty="0" err="1">
                <a:solidFill>
                  <a:srgbClr val="0070C0"/>
                </a:solidFill>
              </a:rPr>
              <a:t>достъп</a:t>
            </a:r>
            <a:r>
              <a:rPr lang="ru-RU" dirty="0">
                <a:solidFill>
                  <a:srgbClr val="0070C0"/>
                </a:solidFill>
              </a:rPr>
              <a:t> до </a:t>
            </a:r>
            <a:r>
              <a:rPr lang="ru-RU" dirty="0" err="1">
                <a:solidFill>
                  <a:srgbClr val="0070C0"/>
                </a:solidFill>
              </a:rPr>
              <a:t>училищно</a:t>
            </a:r>
            <a:r>
              <a:rPr lang="ru-RU" dirty="0">
                <a:solidFill>
                  <a:srgbClr val="0070C0"/>
                </a:solidFill>
              </a:rPr>
              <a:t> образование в </a:t>
            </a:r>
            <a:r>
              <a:rPr lang="ru-RU" dirty="0" err="1">
                <a:solidFill>
                  <a:srgbClr val="0070C0"/>
                </a:solidFill>
              </a:rPr>
              <a:t>условията</a:t>
            </a:r>
            <a:r>
              <a:rPr lang="ru-RU" dirty="0">
                <a:solidFill>
                  <a:srgbClr val="0070C0"/>
                </a:solidFill>
              </a:rPr>
              <a:t> на </a:t>
            </a:r>
            <a:r>
              <a:rPr lang="ru-RU" dirty="0" err="1">
                <a:solidFill>
                  <a:srgbClr val="0070C0"/>
                </a:solidFill>
              </a:rPr>
              <a:t>кризи</a:t>
            </a:r>
            <a:r>
              <a:rPr lang="ru-RU">
                <a:solidFill>
                  <a:srgbClr val="0070C0"/>
                </a:solidFill>
              </a:rPr>
              <a:t>“ </a:t>
            </a:r>
            <a:br>
              <a:rPr lang="ru-RU">
                <a:solidFill>
                  <a:srgbClr val="0070C0"/>
                </a:solidFill>
              </a:rPr>
            </a:br>
            <a:r>
              <a:rPr lang="ru-RU">
                <a:solidFill>
                  <a:srgbClr val="0070C0"/>
                </a:solidFill>
              </a:rPr>
              <a:t>по </a:t>
            </a:r>
            <a:r>
              <a:rPr lang="ru-RU" dirty="0">
                <a:solidFill>
                  <a:srgbClr val="0070C0"/>
                </a:solidFill>
              </a:rPr>
              <a:t>Оперативна </a:t>
            </a:r>
            <a:r>
              <a:rPr lang="ru-RU" dirty="0" err="1">
                <a:solidFill>
                  <a:srgbClr val="0070C0"/>
                </a:solidFill>
              </a:rPr>
              <a:t>програма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+mj-ea"/>
                <a:cs typeface="+mj-cs"/>
              </a:rPr>
              <a:t>„Наука и образование за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+mj-ea"/>
                <a:cs typeface="+mj-cs"/>
              </a:rPr>
              <a:t>интелигентен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+mj-ea"/>
                <a:cs typeface="+mj-cs"/>
              </a:rPr>
              <a:t> </a:t>
            </a:r>
            <a:r>
              <a:rPr kumimoji="0" lang="ru-R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+mj-ea"/>
                <a:cs typeface="+mj-cs"/>
              </a:rPr>
              <a:t>растеж</a:t>
            </a: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+mj-ea"/>
                <a:cs typeface="+mj-cs"/>
              </a:rPr>
              <a:t>“</a:t>
            </a:r>
            <a:endParaRPr lang="bg-BG" dirty="0">
              <a:solidFill>
                <a:srgbClr val="0070C0"/>
              </a:solidFill>
            </a:endParaRPr>
          </a:p>
        </p:txBody>
      </p:sp>
      <p:pic>
        <p:nvPicPr>
          <p:cNvPr id="4" name="Ah! Les crocodiles (Instrumental) (320 kbps)">
            <a:hlinkClick r:id="" action="ppaction://media"/>
            <a:extLst>
              <a:ext uri="{FF2B5EF4-FFF2-40B4-BE49-F238E27FC236}">
                <a16:creationId xmlns:a16="http://schemas.microsoft.com/office/drawing/2014/main" id="{961A1647-73FF-4720-B401-AC424FCBABE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824192" y="47667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047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3963">
        <p14:pan dir="r"/>
      </p:transition>
    </mc:Choice>
    <mc:Fallback xmlns="">
      <p:transition spd="slow" advTm="396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2" objId="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181100" y="476672"/>
            <a:ext cx="9829800" cy="1082674"/>
          </a:xfrm>
        </p:spPr>
        <p:txBody>
          <a:bodyPr rtlCol="0">
            <a:noAutofit/>
          </a:bodyPr>
          <a:lstStyle/>
          <a:p>
            <a:pPr algn="ctr" rtl="0"/>
            <a:r>
              <a:rPr lang="bg-BG" sz="4000" dirty="0">
                <a:solidFill>
                  <a:srgbClr val="0070C0"/>
                </a:solidFill>
              </a:rPr>
              <a:t>ОБЩА И ДОПЪЛНИТЕЛНА ПОДКРЕПА ЗА ЛИЧНОСТНО РАЗВИТИЕ</a:t>
            </a:r>
          </a:p>
        </p:txBody>
      </p:sp>
    </p:spTree>
    <p:extLst>
      <p:ext uri="{BB962C8B-B14F-4D97-AF65-F5344CB8AC3E}">
        <p14:creationId xmlns:p14="http://schemas.microsoft.com/office/powerpoint/2010/main" val="1457739965"/>
      </p:ext>
    </p:extLst>
  </p:cSld>
  <p:clrMapOvr>
    <a:masterClrMapping/>
  </p:clrMapOvr>
  <p:transition spd="slow" advTm="2321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5423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2829">
        <p14:doors dir="vert"/>
      </p:transition>
    </mc:Choice>
    <mc:Fallback xmlns="">
      <p:transition spd="slow" advTm="2829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5289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021">
        <p14:prism/>
      </p:transition>
    </mc:Choice>
    <mc:Fallback xmlns="">
      <p:transition spd="slow" advTm="3021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BA10B4FC-094C-4D50-84D8-07AB3EB6BB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313048" y="692696"/>
            <a:ext cx="5373214" cy="5472610"/>
          </a:xfrm>
          <a:prstGeom prst="rect">
            <a:avLst/>
          </a:prstGeom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11115A66-0679-4EBF-8DDD-C6F83578BC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6040" y="742393"/>
            <a:ext cx="5256583" cy="5373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376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309">
        <p14:switch dir="r"/>
      </p:transition>
    </mc:Choice>
    <mc:Fallback xmlns="">
      <p:transition spd="slow" advTm="3309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E7F7D561-F6D8-4D19-AF2C-4C3F2E90B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344" y="238336"/>
            <a:ext cx="3672408" cy="6381328"/>
          </a:xfrm>
          <a:prstGeom prst="rect">
            <a:avLst/>
          </a:prstGeom>
        </p:spPr>
      </p:pic>
      <p:pic>
        <p:nvPicPr>
          <p:cNvPr id="10" name="Картина 9">
            <a:extLst>
              <a:ext uri="{FF2B5EF4-FFF2-40B4-BE49-F238E27FC236}">
                <a16:creationId xmlns:a16="http://schemas.microsoft.com/office/drawing/2014/main" id="{F1F0813F-6DB2-42BA-9E13-6807E5DCC2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6202" y="246348"/>
            <a:ext cx="3960438" cy="6381328"/>
          </a:xfrm>
          <a:prstGeom prst="rect">
            <a:avLst/>
          </a:prstGeom>
        </p:spPr>
      </p:pic>
      <p:pic>
        <p:nvPicPr>
          <p:cNvPr id="12" name="Картина 11">
            <a:extLst>
              <a:ext uri="{FF2B5EF4-FFF2-40B4-BE49-F238E27FC236}">
                <a16:creationId xmlns:a16="http://schemas.microsoft.com/office/drawing/2014/main" id="{9328DECE-2FDF-447F-874C-EC3A37E7B3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77309" y="246348"/>
            <a:ext cx="3672408" cy="6373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959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2623">
        <p:checker/>
      </p:transition>
    </mc:Choice>
    <mc:Fallback xmlns="">
      <p:transition spd="slow" advTm="2623">
        <p:checker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E784C050-E32B-4010-AD91-88A2287F598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350" r="29000"/>
          <a:stretch/>
        </p:blipFill>
        <p:spPr>
          <a:xfrm rot="5400000">
            <a:off x="6800149" y="1543455"/>
            <a:ext cx="6120680" cy="3816424"/>
          </a:xfrm>
          <a:prstGeom prst="rect">
            <a:avLst/>
          </a:prstGeom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F2EEE27A-0F53-409A-AF4F-CF4AAB9112E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702"/>
          <a:stretch/>
        </p:blipFill>
        <p:spPr>
          <a:xfrm rot="5400000">
            <a:off x="2726005" y="1430487"/>
            <a:ext cx="6110804" cy="3859306"/>
          </a:xfrm>
          <a:prstGeom prst="rect">
            <a:avLst/>
          </a:prstGeom>
        </p:spPr>
      </p:pic>
      <p:pic>
        <p:nvPicPr>
          <p:cNvPr id="13" name="Картина 12">
            <a:extLst>
              <a:ext uri="{FF2B5EF4-FFF2-40B4-BE49-F238E27FC236}">
                <a16:creationId xmlns:a16="http://schemas.microsoft.com/office/drawing/2014/main" id="{BF363F72-01B2-46BE-9DB8-1266B77DEA2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44712"/>
          <a:stretch/>
        </p:blipFill>
        <p:spPr>
          <a:xfrm>
            <a:off x="423299" y="266152"/>
            <a:ext cx="2844836" cy="6187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44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915">
        <p:blinds dir="vert"/>
      </p:transition>
    </mc:Choice>
    <mc:Fallback xmlns="">
      <p:transition spd="slow" advTm="2915">
        <p:blinds dir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Картина 9">
            <a:extLst>
              <a:ext uri="{FF2B5EF4-FFF2-40B4-BE49-F238E27FC236}">
                <a16:creationId xmlns:a16="http://schemas.microsoft.com/office/drawing/2014/main" id="{BCB70D4E-A2E4-4E6C-901D-DAE4720A26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353" y="731010"/>
            <a:ext cx="3859102" cy="5371042"/>
          </a:xfrm>
          <a:prstGeom prst="rect">
            <a:avLst/>
          </a:prstGeom>
        </p:spPr>
      </p:pic>
      <p:pic>
        <p:nvPicPr>
          <p:cNvPr id="12" name="Картина 11">
            <a:extLst>
              <a:ext uri="{FF2B5EF4-FFF2-40B4-BE49-F238E27FC236}">
                <a16:creationId xmlns:a16="http://schemas.microsoft.com/office/drawing/2014/main" id="{4F87425C-0706-41C2-928F-9BEB49A8CA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7147" y="743479"/>
            <a:ext cx="5143500" cy="5371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815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775">
        <p:dissolve/>
      </p:transition>
    </mc:Choice>
    <mc:Fallback xmlns="">
      <p:transition spd="slow" advTm="2775">
        <p:dissolv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>
            <a:extLst>
              <a:ext uri="{FF2B5EF4-FFF2-40B4-BE49-F238E27FC236}">
                <a16:creationId xmlns:a16="http://schemas.microsoft.com/office/drawing/2014/main" id="{DC07D5DE-CAE9-4C77-94C9-0B007642F0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738096" y="594622"/>
            <a:ext cx="3013744" cy="5661248"/>
          </a:xfrm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B9077CFE-F7B2-4C97-8760-83194F490A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368" y="598375"/>
            <a:ext cx="4752528" cy="56612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</p:pic>
      <p:pic>
        <p:nvPicPr>
          <p:cNvPr id="10" name="Картина 9">
            <a:extLst>
              <a:ext uri="{FF2B5EF4-FFF2-40B4-BE49-F238E27FC236}">
                <a16:creationId xmlns:a16="http://schemas.microsoft.com/office/drawing/2014/main" id="{CECB0D32-332A-4463-A437-4BBF2B9783F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3383"/>
          <a:stretch/>
        </p:blipFill>
        <p:spPr>
          <a:xfrm>
            <a:off x="5303912" y="594622"/>
            <a:ext cx="3013744" cy="5668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228683"/>
      </p:ext>
    </p:extLst>
  </p:cSld>
  <p:clrMapOvr>
    <a:masterClrMapping/>
  </p:clrMapOvr>
  <p:transition spd="slow" advTm="3502">
    <p:comb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D49B1EA2-9231-4651-B680-148B561F911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300"/>
          <a:stretch/>
        </p:blipFill>
        <p:spPr>
          <a:xfrm rot="5400000">
            <a:off x="241088" y="814448"/>
            <a:ext cx="5400600" cy="5445128"/>
          </a:xfrm>
          <a:prstGeom prst="rect">
            <a:avLst/>
          </a:prstGeom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5F33C6EC-0027-43D3-9C63-043DA3A937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032" y="836712"/>
            <a:ext cx="5607670" cy="54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252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2814">
        <p14:doors dir="vert"/>
      </p:transition>
    </mc:Choice>
    <mc:Fallback xmlns="">
      <p:transition spd="slow" advTm="2814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Картина 9">
            <a:extLst>
              <a:ext uri="{FF2B5EF4-FFF2-40B4-BE49-F238E27FC236}">
                <a16:creationId xmlns:a16="http://schemas.microsoft.com/office/drawing/2014/main" id="{089DF87B-3275-4436-A920-026EB43267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368" y="851520"/>
            <a:ext cx="5143500" cy="5157192"/>
          </a:xfrm>
          <a:prstGeom prst="rect">
            <a:avLst/>
          </a:prstGeom>
        </p:spPr>
      </p:pic>
      <p:pic>
        <p:nvPicPr>
          <p:cNvPr id="12" name="Картина 11">
            <a:extLst>
              <a:ext uri="{FF2B5EF4-FFF2-40B4-BE49-F238E27FC236}">
                <a16:creationId xmlns:a16="http://schemas.microsoft.com/office/drawing/2014/main" id="{9EDDBDA4-C65F-4ACF-A85B-6724BBD88D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5134" y="850404"/>
            <a:ext cx="5143500" cy="5157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9380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118">
        <p15:prstTrans prst="pageCurlDouble"/>
      </p:transition>
    </mc:Choice>
    <mc:Fallback xmlns="">
      <p:transition spd="slow" advTm="3118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33305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317">
        <p15:prstTrans prst="pageCurlDouble"/>
      </p:transition>
    </mc:Choice>
    <mc:Fallback xmlns="">
      <p:transition spd="slow" advTm="3317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53102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776">
        <p15:prstTrans prst="pageCurlDouble"/>
      </p:transition>
    </mc:Choice>
    <mc:Fallback xmlns="">
      <p:transition spd="slow" advTm="2776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онтейнер за съдържание 4">
            <a:extLst>
              <a:ext uri="{FF2B5EF4-FFF2-40B4-BE49-F238E27FC236}">
                <a16:creationId xmlns:a16="http://schemas.microsoft.com/office/drawing/2014/main" id="{760DB68D-633C-499B-AB0B-299A5100DB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5873" y="480337"/>
            <a:ext cx="3497931" cy="3164687"/>
          </a:xfrm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A07A88A3-5EFB-455B-AF78-34BBA3D2E8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872" y="3858092"/>
            <a:ext cx="3497931" cy="2828177"/>
          </a:xfrm>
          <a:prstGeom prst="rect">
            <a:avLst/>
          </a:prstGeom>
        </p:spPr>
      </p:pic>
      <p:pic>
        <p:nvPicPr>
          <p:cNvPr id="10" name="Картина 9">
            <a:extLst>
              <a:ext uri="{FF2B5EF4-FFF2-40B4-BE49-F238E27FC236}">
                <a16:creationId xmlns:a16="http://schemas.microsoft.com/office/drawing/2014/main" id="{848B10F2-9B05-4D48-AC17-793ACF194B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8679" y="480337"/>
            <a:ext cx="3340595" cy="6205932"/>
          </a:xfrm>
          <a:prstGeom prst="rect">
            <a:avLst/>
          </a:prstGeom>
        </p:spPr>
      </p:pic>
      <p:pic>
        <p:nvPicPr>
          <p:cNvPr id="14" name="Картина 13">
            <a:extLst>
              <a:ext uri="{FF2B5EF4-FFF2-40B4-BE49-F238E27FC236}">
                <a16:creationId xmlns:a16="http://schemas.microsoft.com/office/drawing/2014/main" id="{767109E4-63F0-4333-97F3-AAE5664F4A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64152" y="456808"/>
            <a:ext cx="4531975" cy="6229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4855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402">
        <p15:prstTrans prst="pageCurlDouble"/>
      </p:transition>
    </mc:Choice>
    <mc:Fallback xmlns="">
      <p:transition spd="slow" advTm="3402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8C568497-87C7-42D4-B66D-2E7FAFA142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7015600" y="1499347"/>
            <a:ext cx="5904656" cy="3859306"/>
          </a:xfrm>
          <a:prstGeom prst="rect">
            <a:avLst/>
          </a:prstGeom>
        </p:spPr>
      </p:pic>
      <p:pic>
        <p:nvPicPr>
          <p:cNvPr id="10" name="Картина 9">
            <a:extLst>
              <a:ext uri="{FF2B5EF4-FFF2-40B4-BE49-F238E27FC236}">
                <a16:creationId xmlns:a16="http://schemas.microsoft.com/office/drawing/2014/main" id="{B870E143-20CE-42FD-AC25-ED53739FD5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419" y="476671"/>
            <a:ext cx="3859306" cy="5904657"/>
          </a:xfrm>
          <a:prstGeom prst="rect">
            <a:avLst/>
          </a:prstGeom>
        </p:spPr>
      </p:pic>
      <p:pic>
        <p:nvPicPr>
          <p:cNvPr id="16" name="Картина 15">
            <a:extLst>
              <a:ext uri="{FF2B5EF4-FFF2-40B4-BE49-F238E27FC236}">
                <a16:creationId xmlns:a16="http://schemas.microsoft.com/office/drawing/2014/main" id="{9B7E92BF-86FA-49BB-B8C2-06391071BC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3137788" y="1719774"/>
            <a:ext cx="5916423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9478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4008">
        <p15:prstTrans prst="wind"/>
      </p:transition>
    </mc:Choice>
    <mc:Fallback xmlns="">
      <p:transition spd="slow" advTm="4008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EC493118-5F21-42E8-A67A-13E1AF0B93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352" y="404664"/>
            <a:ext cx="3859102" cy="5760639"/>
          </a:xfrm>
          <a:prstGeom prst="rect">
            <a:avLst/>
          </a:prstGeom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1F6EC407-2AEF-4B71-8EBF-9C7770743B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7565" y="404664"/>
            <a:ext cx="3859102" cy="5760640"/>
          </a:xfrm>
          <a:prstGeom prst="rect">
            <a:avLst/>
          </a:prstGeom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A3FF76B9-D8C0-4A74-9EC8-79A924EF1C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7808" y="404664"/>
            <a:ext cx="3456384" cy="5760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937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3315">
        <p14:ripple/>
      </p:transition>
    </mc:Choice>
    <mc:Fallback xmlns="">
      <p:transition spd="slow" advTm="3315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671785E9-2F7A-4C7B-87FD-DD2C95B6FE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885" y="217789"/>
            <a:ext cx="4919078" cy="6307555"/>
          </a:xfrm>
          <a:prstGeom prst="rect">
            <a:avLst/>
          </a:prstGeom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8619E08D-F4F7-4140-92BD-8974AD71BC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6217757" y="1248160"/>
            <a:ext cx="6422422" cy="4361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54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4303">
        <p14:ripple/>
      </p:transition>
    </mc:Choice>
    <mc:Fallback xmlns="">
      <p:transition spd="slow" advTm="4303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204ADA83-B306-4B86-8E13-A26AE244DD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2064" y="418356"/>
            <a:ext cx="5143500" cy="6021288"/>
          </a:xfrm>
          <a:prstGeom prst="rect">
            <a:avLst/>
          </a:prstGeom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4F65D533-390F-40A1-8B53-25A777029E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376" y="418356"/>
            <a:ext cx="5143500" cy="602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0623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933">
        <p15:prstTrans prst="airplane"/>
      </p:transition>
    </mc:Choice>
    <mc:Fallback xmlns="">
      <p:transition spd="slow" advTm="2933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F5823829-2C1A-45CC-80B0-D693737EB4B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0290"/>
          <a:stretch/>
        </p:blipFill>
        <p:spPr>
          <a:xfrm rot="5400000">
            <a:off x="-125846" y="1301924"/>
            <a:ext cx="5530924" cy="4320480"/>
          </a:xfrm>
          <a:prstGeom prst="rect">
            <a:avLst/>
          </a:prstGeom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2E97E020-1221-44FA-B2D3-E0B23AE2C6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6642906" y="1124744"/>
            <a:ext cx="5530924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5496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Tm="3011">
        <p15:prstTrans prst="origami"/>
      </p:transition>
    </mc:Choice>
    <mc:Fallback xmlns="">
      <p:transition spd="slow" advTm="3011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онтейнер за съдържание 4">
            <a:extLst>
              <a:ext uri="{FF2B5EF4-FFF2-40B4-BE49-F238E27FC236}">
                <a16:creationId xmlns:a16="http://schemas.microsoft.com/office/drawing/2014/main" id="{1D6CD5DD-7294-423E-ABB1-AC04D80561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 rot="5400000">
            <a:off x="314595" y="175080"/>
            <a:ext cx="3395767" cy="3585506"/>
          </a:xfrm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1BA13B7B-74ED-4A96-9831-300949BF3F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8122" y="269949"/>
            <a:ext cx="3585507" cy="3395766"/>
          </a:xfrm>
          <a:prstGeom prst="rect">
            <a:avLst/>
          </a:prstGeom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1312AB71-97E7-4A52-9527-D3465AB0282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03" b="22441"/>
          <a:stretch/>
        </p:blipFill>
        <p:spPr>
          <a:xfrm>
            <a:off x="7774647" y="223407"/>
            <a:ext cx="4248472" cy="6445953"/>
          </a:xfrm>
          <a:prstGeom prst="rect">
            <a:avLst/>
          </a:prstGeom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F058A827-86A7-4767-81CB-879A03F4F3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726" y="3822259"/>
            <a:ext cx="7323903" cy="2847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118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334">
        <p14:prism/>
      </p:transition>
    </mc:Choice>
    <mc:Fallback xmlns="">
      <p:transition spd="slow" advTm="3334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6A5940A0-5959-452D-ADE4-F39538820B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101" r="50000"/>
          <a:stretch/>
        </p:blipFill>
        <p:spPr>
          <a:xfrm rot="5400000">
            <a:off x="5092024" y="207341"/>
            <a:ext cx="2996954" cy="2582272"/>
          </a:xfrm>
          <a:prstGeom prst="rect">
            <a:avLst/>
          </a:prstGeom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2FF79481-8EA5-4B2C-B0DD-BC8805AC97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2399006" y="255174"/>
            <a:ext cx="2996953" cy="2486608"/>
          </a:xfrm>
          <a:prstGeom prst="rect">
            <a:avLst/>
          </a:prstGeom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55CBE976-3170-46FC-B994-3905FE4506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-246180" y="255173"/>
            <a:ext cx="2996952" cy="2486608"/>
          </a:xfrm>
          <a:prstGeom prst="rect">
            <a:avLst/>
          </a:prstGeom>
        </p:spPr>
      </p:pic>
      <p:pic>
        <p:nvPicPr>
          <p:cNvPr id="10" name="Картина 9">
            <a:extLst>
              <a:ext uri="{FF2B5EF4-FFF2-40B4-BE49-F238E27FC236}">
                <a16:creationId xmlns:a16="http://schemas.microsoft.com/office/drawing/2014/main" id="{CA393B24-B21D-4936-AF07-4C48179688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6190400" y="828884"/>
            <a:ext cx="3714194" cy="8050333"/>
          </a:xfrm>
          <a:prstGeom prst="rect">
            <a:avLst/>
          </a:prstGeom>
        </p:spPr>
      </p:pic>
      <p:pic>
        <p:nvPicPr>
          <p:cNvPr id="12" name="Картина 11">
            <a:extLst>
              <a:ext uri="{FF2B5EF4-FFF2-40B4-BE49-F238E27FC236}">
                <a16:creationId xmlns:a16="http://schemas.microsoft.com/office/drawing/2014/main" id="{41677C1C-90F6-49FE-B7F4-8069839B18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189558" y="3032409"/>
            <a:ext cx="3498172" cy="3859306"/>
          </a:xfrm>
          <a:prstGeom prst="rect">
            <a:avLst/>
          </a:prstGeom>
        </p:spPr>
      </p:pic>
      <p:pic>
        <p:nvPicPr>
          <p:cNvPr id="14" name="Картина 13">
            <a:extLst>
              <a:ext uri="{FF2B5EF4-FFF2-40B4-BE49-F238E27FC236}">
                <a16:creationId xmlns:a16="http://schemas.microsoft.com/office/drawing/2014/main" id="{D2DEAFCF-15B8-449D-BDA1-6648B3D1E74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49198" b="58401"/>
          <a:stretch/>
        </p:blipFill>
        <p:spPr>
          <a:xfrm>
            <a:off x="8035671" y="0"/>
            <a:ext cx="4036993" cy="2852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01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4293">
        <p14:shred/>
      </p:transition>
    </mc:Choice>
    <mc:Fallback xmlns="">
      <p:transition spd="slow" advTm="4293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E0C7D0B0-C083-4C4A-BD3B-F95D61D6BC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265788" y="1055508"/>
            <a:ext cx="6237310" cy="4746985"/>
          </a:xfrm>
          <a:prstGeom prst="rect">
            <a:avLst/>
          </a:prstGeom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7796B3A7-293A-4DB5-B534-24C291C98E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6223250" y="1022210"/>
            <a:ext cx="6237311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7933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525">
        <p15:prstTrans prst="peelOff"/>
      </p:transition>
    </mc:Choice>
    <mc:Fallback xmlns="">
      <p:transition spd="slow" advTm="3525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ов контейнер 6">
            <a:extLst>
              <a:ext uri="{FF2B5EF4-FFF2-40B4-BE49-F238E27FC236}">
                <a16:creationId xmlns:a16="http://schemas.microsoft.com/office/drawing/2014/main" id="{0523B0F5-57A7-40BC-9A80-B7961D6E54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1464" y="1124744"/>
            <a:ext cx="5976664" cy="914400"/>
          </a:xfrm>
        </p:spPr>
        <p:txBody>
          <a:bodyPr>
            <a:normAutofit fontScale="92500"/>
          </a:bodyPr>
          <a:lstStyle/>
          <a:p>
            <a:r>
              <a:rPr lang="bg-BG" sz="4000" dirty="0" err="1">
                <a:solidFill>
                  <a:srgbClr val="0070C0"/>
                </a:solidFill>
              </a:rPr>
              <a:t>Петрония</a:t>
            </a:r>
            <a:r>
              <a:rPr lang="bg-BG" sz="4000" dirty="0">
                <a:solidFill>
                  <a:srgbClr val="0070C0"/>
                </a:solidFill>
              </a:rPr>
              <a:t> Димова, психолог</a:t>
            </a:r>
          </a:p>
        </p:txBody>
      </p:sp>
      <p:sp>
        <p:nvSpPr>
          <p:cNvPr id="8" name="Текстово поле 7">
            <a:extLst>
              <a:ext uri="{FF2B5EF4-FFF2-40B4-BE49-F238E27FC236}">
                <a16:creationId xmlns:a16="http://schemas.microsoft.com/office/drawing/2014/main" id="{9B3D06E0-32F2-42F0-85DC-31CCBAA6A77A}"/>
              </a:ext>
            </a:extLst>
          </p:cNvPr>
          <p:cNvSpPr txBox="1"/>
          <p:nvPr/>
        </p:nvSpPr>
        <p:spPr>
          <a:xfrm>
            <a:off x="407368" y="0"/>
            <a:ext cx="6840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Презентацията изготви:</a:t>
            </a:r>
          </a:p>
        </p:txBody>
      </p:sp>
    </p:spTree>
    <p:extLst>
      <p:ext uri="{BB962C8B-B14F-4D97-AF65-F5344CB8AC3E}">
        <p14:creationId xmlns:p14="http://schemas.microsoft.com/office/powerpoint/2010/main" val="6843423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8146">
        <p15:prstTrans prst="fracture"/>
      </p:transition>
    </mc:Choice>
    <mc:Fallback xmlns="">
      <p:transition spd="slow" advTm="814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/>
    </p:bldLst>
  </p:timing>
</p:sld>
</file>

<file path=ppt/theme/theme1.xml><?xml version="1.0" encoding="utf-8"?>
<a:theme xmlns:a="http://schemas.openxmlformats.org/drawingml/2006/main" name="Деца приятели 16:9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3246154_TF03896101" id="{E62B9CA7-C5DE-468C-9BB7-D7AD6E36F977}" vid="{630E950A-641E-4B81-8D3E-B700239F5C88}"/>
    </a:ext>
  </a:extLst>
</a:theme>
</file>

<file path=ppt/theme/theme2.xml><?xml version="1.0" encoding="utf-8"?>
<a:theme xmlns:a="http://schemas.openxmlformats.org/drawingml/2006/main" name="Тема на Office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на Office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EDF6667-B669-49A4-BBE6-2132BA71C0C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DA15C6C-6BB6-4DB6-B7D6-7F14EAB2CC5C}">
  <ds:schemaRefs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40262f94-9f35-4ac3-9a90-690165a166b7"/>
    <ds:schemaRef ds:uri="a4f35948-e619-41b3-aa29-22878b09cfd2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A369AEE-D726-45B1-ACA9-0D6048C368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Образователна презентация с деца в училищен двор, албум (широк екран)</Template>
  <TotalTime>249</TotalTime>
  <Words>63</Words>
  <Application>Microsoft Office PowerPoint</Application>
  <PresentationFormat>Широк екран</PresentationFormat>
  <Paragraphs>27</Paragraphs>
  <Slides>23</Slides>
  <Notes>23</Notes>
  <HiddenSlides>0</HiddenSlides>
  <MMClips>1</MMClips>
  <ScaleCrop>false</ScaleCrop>
  <HeadingPairs>
    <vt:vector size="6" baseType="variant">
      <vt:variant>
        <vt:lpstr>Използвани шрифтове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23</vt:i4>
      </vt:variant>
    </vt:vector>
  </HeadingPairs>
  <TitlesOfParts>
    <vt:vector size="26" baseType="lpstr">
      <vt:lpstr>Arial</vt:lpstr>
      <vt:lpstr>Times New Roman</vt:lpstr>
      <vt:lpstr>Деца приятели 16:9</vt:lpstr>
      <vt:lpstr>Проект № BG05M2OP001-5.001-0001 „Равен достъп до училищно образование в условията на кризи“  по Оперативна програма „Наука и образование за интелигентен растеж“</vt:lpstr>
      <vt:lpstr>ОБЩА И ДОПЪЛНИТЕЛНА ПОДКРЕПА ЗА ЛИЧНОСТНО РАЗВИТИЕ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Обща и допълнителна подкрепа за личностно развитие в предучилищното образование„Силен старт“ с конкретен бенефициент - Министерство на образованието и науката, финансиран по Програма „Образование“ 2021-2027 г.</dc:title>
  <dc:creator>username</dc:creator>
  <cp:keywords/>
  <cp:lastModifiedBy>username</cp:lastModifiedBy>
  <cp:revision>32</cp:revision>
  <dcterms:created xsi:type="dcterms:W3CDTF">2024-05-31T05:33:42Z</dcterms:created>
  <dcterms:modified xsi:type="dcterms:W3CDTF">2024-05-31T10:12:19Z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TC038961019991</vt:lpwstr>
  </property>
  <property fmtid="{D5CDD505-2E9C-101B-9397-08002B2CF9AE}" pid="3" name="ContentTypeId">
    <vt:lpwstr>0x010100AA3F7D94069FF64A86F7DFF56D60E3BE</vt:lpwstr>
  </property>
</Properties>
</file>